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8" d="100"/>
          <a:sy n="78" d="100"/>
        </p:scale>
        <p:origin x="-104" y="-2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9AF6D-93E5-314B-81AC-6AC14C693D11}" type="datetimeFigureOut">
              <a:rPr lang="en-US" smtClean="0"/>
              <a:t>10/07/2015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7FAB2-5663-244A-A27D-6E915CB06E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4676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9AF6D-93E5-314B-81AC-6AC14C693D11}" type="datetimeFigureOut">
              <a:rPr lang="en-US" smtClean="0"/>
              <a:t>10/07/2015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7FAB2-5663-244A-A27D-6E915CB06E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0474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9AF6D-93E5-314B-81AC-6AC14C693D11}" type="datetimeFigureOut">
              <a:rPr lang="en-US" smtClean="0"/>
              <a:t>10/07/2015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7FAB2-5663-244A-A27D-6E915CB06E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2865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9AF6D-93E5-314B-81AC-6AC14C693D11}" type="datetimeFigureOut">
              <a:rPr lang="en-US" smtClean="0"/>
              <a:t>10/07/2015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7FAB2-5663-244A-A27D-6E915CB06E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07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9AF6D-93E5-314B-81AC-6AC14C693D11}" type="datetimeFigureOut">
              <a:rPr lang="en-US" smtClean="0"/>
              <a:t>10/07/2015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7FAB2-5663-244A-A27D-6E915CB06E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0695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9AF6D-93E5-314B-81AC-6AC14C693D11}" type="datetimeFigureOut">
              <a:rPr lang="en-US" smtClean="0"/>
              <a:t>10/07/2015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7FAB2-5663-244A-A27D-6E915CB06E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236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9AF6D-93E5-314B-81AC-6AC14C693D11}" type="datetimeFigureOut">
              <a:rPr lang="en-US" smtClean="0"/>
              <a:t>10/07/2015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7FAB2-5663-244A-A27D-6E915CB06E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454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9AF6D-93E5-314B-81AC-6AC14C693D11}" type="datetimeFigureOut">
              <a:rPr lang="en-US" smtClean="0"/>
              <a:t>10/07/2015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7FAB2-5663-244A-A27D-6E915CB06E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903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9AF6D-93E5-314B-81AC-6AC14C693D11}" type="datetimeFigureOut">
              <a:rPr lang="en-US" smtClean="0"/>
              <a:t>10/07/2015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7FAB2-5663-244A-A27D-6E915CB06E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6817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9AF6D-93E5-314B-81AC-6AC14C693D11}" type="datetimeFigureOut">
              <a:rPr lang="en-US" smtClean="0"/>
              <a:t>10/07/2015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7FAB2-5663-244A-A27D-6E915CB06E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7264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9AF6D-93E5-314B-81AC-6AC14C693D11}" type="datetimeFigureOut">
              <a:rPr lang="en-US" smtClean="0"/>
              <a:t>10/07/2015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7FAB2-5663-244A-A27D-6E915CB06E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505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89AF6D-93E5-314B-81AC-6AC14C693D11}" type="datetimeFigureOut">
              <a:rPr lang="en-US" smtClean="0"/>
              <a:t>10/07/2015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E7FAB2-5663-244A-A27D-6E915CB06E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672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9883" y="130175"/>
            <a:ext cx="7772400" cy="1470025"/>
          </a:xfrm>
        </p:spPr>
        <p:txBody>
          <a:bodyPr/>
          <a:lstStyle/>
          <a:p>
            <a:r>
              <a:rPr lang="en-US" dirty="0" smtClean="0"/>
              <a:t>Paint tin criteria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60917" y="2044699"/>
            <a:ext cx="3079749" cy="3850217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Emulsion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451" y="2855383"/>
            <a:ext cx="2628900" cy="26289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5873" y="2855383"/>
            <a:ext cx="1980794" cy="26289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577417" y="2044699"/>
            <a:ext cx="2794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Alkyd Gloss</a:t>
            </a:r>
            <a:endParaRPr lang="en-US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889000" y="5894916"/>
            <a:ext cx="22542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Colors here will change along with text for every tin example here is pure brilliant white( the color in the tin is white</a:t>
            </a:r>
            <a:endParaRPr lang="en-US" sz="1200" dirty="0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1471083" y="4508500"/>
            <a:ext cx="158750" cy="151341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150663" y="5525584"/>
            <a:ext cx="25522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In this example the tin has the same design the only thing changed here is the color. But I will have the same concept for the two paint types labeled above them only the colors will change and text </a:t>
            </a:r>
            <a:endParaRPr lang="en-US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3429000" y="4286250"/>
            <a:ext cx="14605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The text box here will change for each product category example matt/emulsion/high gloss I will provide the titles in a separate word document.</a:t>
            </a:r>
            <a:endParaRPr lang="en-US" sz="1200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2444750" y="4730750"/>
            <a:ext cx="984250" cy="51858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4603750" y="5069417"/>
            <a:ext cx="1481667" cy="3175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 flipV="1">
            <a:off x="6519333" y="4603750"/>
            <a:ext cx="857250" cy="103716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35046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98</Words>
  <Application>Microsoft Macintosh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Paint tin criteria </vt:lpstr>
    </vt:vector>
  </TitlesOfParts>
  <Company>dahab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Mohamud Rage</dc:creator>
  <cp:lastModifiedBy>Mohamud Rage</cp:lastModifiedBy>
  <cp:revision>2</cp:revision>
  <dcterms:created xsi:type="dcterms:W3CDTF">2015-07-10T18:42:05Z</dcterms:created>
  <dcterms:modified xsi:type="dcterms:W3CDTF">2015-07-10T19:09:45Z</dcterms:modified>
</cp:coreProperties>
</file>